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0C114-9F81-4B75-AD64-239E63ED8171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C24A-7F0D-44A3-8FC3-D8490BB05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54420-3CEA-4D1A-B7DE-02C090C616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15D7A6-86BC-41AF-8A8F-9E89BE4A82C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D76F62-42B1-4D06-A136-E83115441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990600"/>
            <a:ext cx="8062912" cy="12557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IMMINENCY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667000"/>
            <a:ext cx="8062912" cy="2895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Practical Applications</a:t>
            </a:r>
          </a:p>
          <a:p>
            <a:pPr algn="ctr"/>
            <a:r>
              <a:rPr lang="en-US" sz="4400" dirty="0" smtClean="0"/>
              <a:t>to the any moment return of Christ for the Church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To fidelity (I John 2:28) “at his coming”</a:t>
            </a:r>
          </a:p>
          <a:p>
            <a:endParaRPr lang="en-US" dirty="0" smtClean="0"/>
          </a:p>
          <a:p>
            <a:r>
              <a:rPr lang="en-US" dirty="0" smtClean="0"/>
              <a:t>To reject worldliness (Titus 1:11-13) “The glorious appearing”</a:t>
            </a:r>
          </a:p>
          <a:p>
            <a:endParaRPr lang="en-US" dirty="0" smtClean="0"/>
          </a:p>
          <a:p>
            <a:r>
              <a:rPr lang="en-US" dirty="0" smtClean="0"/>
              <a:t>To love God (II Thess. 3:5) “patient waiting for Christ”</a:t>
            </a:r>
          </a:p>
          <a:p>
            <a:endParaRPr lang="en-US" dirty="0" smtClean="0"/>
          </a:p>
          <a:p>
            <a:r>
              <a:rPr lang="en-US" dirty="0" smtClean="0"/>
              <a:t>To patience (Heb. 10:36-37) “He that will come will come”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To a holy life (I John 3:2-3) “when He shall appear , we shall be like him; for we shall see Him as He is. And every man that hath this </a:t>
            </a:r>
            <a:r>
              <a:rPr lang="en-US" u="sng" dirty="0" smtClean="0"/>
              <a:t>hope</a:t>
            </a:r>
            <a:r>
              <a:rPr lang="en-US" dirty="0" smtClean="0"/>
              <a:t> in Him </a:t>
            </a:r>
            <a:r>
              <a:rPr lang="en-US" dirty="0" err="1" smtClean="0"/>
              <a:t>purifieth</a:t>
            </a:r>
            <a:r>
              <a:rPr lang="en-US" dirty="0" smtClean="0"/>
              <a:t> himself, even as he is pure” </a:t>
            </a:r>
          </a:p>
          <a:p>
            <a:endParaRPr lang="en-US" dirty="0" smtClean="0"/>
          </a:p>
          <a:p>
            <a:r>
              <a:rPr lang="en-US" dirty="0" smtClean="0"/>
              <a:t>To pastoral fidelity (I Peter 5:1-4; II Tim. 4:1-4) “at His appearing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watchfulness (Titus 2:13) “Looking for that blessed hope”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Blessed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Revitalizing (Titus 2:11-13) “denying ungodliness</a:t>
            </a:r>
          </a:p>
          <a:p>
            <a:endParaRPr lang="en-US" dirty="0" smtClean="0"/>
          </a:p>
          <a:p>
            <a:r>
              <a:rPr lang="en-US" dirty="0" smtClean="0"/>
              <a:t>Renunciation (Col. 3:4-5) “putting off the flesh”</a:t>
            </a:r>
          </a:p>
          <a:p>
            <a:endParaRPr lang="en-US" dirty="0" smtClean="0"/>
          </a:p>
          <a:p>
            <a:r>
              <a:rPr lang="en-US" dirty="0" smtClean="0"/>
              <a:t>Transforming (Titus 2:12) “righteousness”</a:t>
            </a:r>
          </a:p>
          <a:p>
            <a:endParaRPr lang="en-US" dirty="0" smtClean="0"/>
          </a:p>
          <a:p>
            <a:r>
              <a:rPr lang="en-US" u="sng" dirty="0" smtClean="0"/>
              <a:t>Restraining</a:t>
            </a:r>
            <a:r>
              <a:rPr lang="en-US" dirty="0" smtClean="0"/>
              <a:t> (I John 2:28 “not ashamed”) (The Holy Spirit II Thess. 2:7)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r>
              <a:rPr lang="en-US" dirty="0" smtClean="0"/>
              <a:t>Consoling (I Thess. 4:14-18) “that ye sorrow not”</a:t>
            </a:r>
          </a:p>
          <a:p>
            <a:endParaRPr lang="en-US" dirty="0" smtClean="0"/>
          </a:p>
          <a:p>
            <a:r>
              <a:rPr lang="en-US" u="sng" dirty="0" smtClean="0"/>
              <a:t>Evangelizing</a:t>
            </a:r>
            <a:r>
              <a:rPr lang="en-US" dirty="0" smtClean="0"/>
              <a:t> (Acts 1:10-11; 2:41; </a:t>
            </a:r>
            <a:r>
              <a:rPr lang="en-US" dirty="0" smtClean="0">
                <a:solidFill>
                  <a:srgbClr val="FF0000"/>
                </a:solidFill>
              </a:rPr>
              <a:t>Matt. 28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Stabilizing (James 5:7-8) “Be also patient; </a:t>
            </a:r>
            <a:r>
              <a:rPr lang="en-US" dirty="0" err="1" smtClean="0"/>
              <a:t>stablish</a:t>
            </a:r>
            <a:r>
              <a:rPr lang="en-US" dirty="0" smtClean="0"/>
              <a:t> your hearts; for the coming of the Lord </a:t>
            </a:r>
            <a:r>
              <a:rPr lang="en-US" dirty="0" err="1" smtClean="0"/>
              <a:t>draweth</a:t>
            </a:r>
            <a:r>
              <a:rPr lang="en-US" dirty="0" smtClean="0"/>
              <a:t> nigh”</a:t>
            </a:r>
          </a:p>
          <a:p>
            <a:endParaRPr lang="en-US" dirty="0" smtClean="0"/>
          </a:p>
          <a:p>
            <a:r>
              <a:rPr lang="en-US" dirty="0" smtClean="0"/>
              <a:t>Alarming (I Peter 4:17-19) “Judgment”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Doctrinal Aspects of Rapture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Bound up with great doctrines</a:t>
            </a:r>
          </a:p>
          <a:p>
            <a:pPr eaLnBrk="1" hangingPunct="1"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The </a:t>
            </a:r>
            <a:r>
              <a:rPr lang="en-US" u="sng" dirty="0" smtClean="0"/>
              <a:t>resurrection</a:t>
            </a:r>
            <a:r>
              <a:rPr lang="en-US" dirty="0" smtClean="0"/>
              <a:t> of the dead saints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The translation of living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The likeness to Christ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The promise of rewards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Our heavenly citizenship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The judgment seat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No other warning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“any moment” return will be sudden (I Cor. 15:52) “In a moment, in the twinkling of an eye”</a:t>
            </a:r>
          </a:p>
          <a:p>
            <a:endParaRPr lang="en-US" dirty="0" smtClean="0"/>
          </a:p>
          <a:p>
            <a:r>
              <a:rPr lang="en-US" dirty="0" smtClean="0"/>
              <a:t>When He comes He will come “quickly” (Rev.22:20)</a:t>
            </a:r>
          </a:p>
          <a:p>
            <a:endParaRPr lang="en-US" dirty="0" smtClean="0"/>
          </a:p>
          <a:p>
            <a:r>
              <a:rPr lang="en-US" dirty="0" smtClean="0"/>
              <a:t>He went away, privately personally, literally and visibly (</a:t>
            </a:r>
            <a:r>
              <a:rPr lang="en-US" dirty="0" smtClean="0">
                <a:solidFill>
                  <a:srgbClr val="FF0000"/>
                </a:solidFill>
              </a:rPr>
              <a:t>Acts 1:9-11</a:t>
            </a:r>
            <a:r>
              <a:rPr lang="en-US" dirty="0" smtClean="0"/>
              <a:t>) (like)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r>
              <a:rPr lang="en-US" dirty="0" smtClean="0"/>
              <a:t>His coming </a:t>
            </a:r>
            <a:r>
              <a:rPr lang="en-US" u="sng" dirty="0" smtClean="0"/>
              <a:t>for</a:t>
            </a:r>
            <a:r>
              <a:rPr lang="en-US" dirty="0" smtClean="0"/>
              <a:t> His bride is secret, in grace, in the air, as a thief in the night    (I Thess. 5:2)</a:t>
            </a:r>
          </a:p>
          <a:p>
            <a:endParaRPr lang="en-US" dirty="0" smtClean="0"/>
          </a:p>
          <a:p>
            <a:r>
              <a:rPr lang="en-US" dirty="0" smtClean="0"/>
              <a:t>No prophecy remains to be fulfilled prior to the “catching a way of the church”   (II Thess. 2:1-2) </a:t>
            </a:r>
          </a:p>
          <a:p>
            <a:endParaRPr lang="en-US" dirty="0" smtClean="0"/>
          </a:p>
          <a:p>
            <a:r>
              <a:rPr lang="en-US" dirty="0" smtClean="0"/>
              <a:t>While we do not know the </a:t>
            </a:r>
            <a:r>
              <a:rPr lang="en-US" dirty="0" smtClean="0"/>
              <a:t>day, we </a:t>
            </a:r>
            <a:r>
              <a:rPr lang="en-US" dirty="0" smtClean="0"/>
              <a:t>do know about the “blessed hope” and are to be ready “any moment”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Matthew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content of Matthew tells us that the book was written to the Jew. It may be </a:t>
            </a:r>
            <a:r>
              <a:rPr lang="en-US" u="sng" dirty="0" smtClean="0"/>
              <a:t>for</a:t>
            </a:r>
            <a:r>
              <a:rPr lang="en-US" dirty="0" smtClean="0"/>
              <a:t> the church but not </a:t>
            </a:r>
            <a:r>
              <a:rPr lang="en-US" u="sng" dirty="0" smtClean="0"/>
              <a:t>to</a:t>
            </a:r>
            <a:r>
              <a:rPr lang="en-US" dirty="0" smtClean="0"/>
              <a:t> the church</a:t>
            </a:r>
          </a:p>
          <a:p>
            <a:endParaRPr lang="en-US" dirty="0" smtClean="0"/>
          </a:p>
          <a:p>
            <a:r>
              <a:rPr lang="en-US" dirty="0" smtClean="0"/>
              <a:t>We must ask the text, who was it written to and which “coming” is this?</a:t>
            </a:r>
          </a:p>
          <a:p>
            <a:endParaRPr lang="en-US" dirty="0" smtClean="0"/>
          </a:p>
          <a:p>
            <a:r>
              <a:rPr lang="en-US" dirty="0" smtClean="0"/>
              <a:t>The same is true for the “kingdom”, we must ask “which kingdom is this”?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Similarities are not equals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part</a:t>
            </a:r>
            <a:r>
              <a:rPr lang="en-US" dirty="0" smtClean="0"/>
              <a:t> is not equal to the whole</a:t>
            </a:r>
          </a:p>
          <a:p>
            <a:endParaRPr lang="en-US" dirty="0" smtClean="0"/>
          </a:p>
          <a:p>
            <a:r>
              <a:rPr lang="en-US" dirty="0" smtClean="0"/>
              <a:t>Our responsibility is to “simplify to clarify” not “complicate to confuse”</a:t>
            </a:r>
          </a:p>
          <a:p>
            <a:endParaRPr lang="en-US" dirty="0" smtClean="0"/>
          </a:p>
          <a:p>
            <a:r>
              <a:rPr lang="en-US" dirty="0" smtClean="0"/>
              <a:t>While Matthew 24 teaches “watchfulness”, the context (24:27-31) places this text beyond the rapture and deals with “signs” for the Jew (App)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There is a specific reward given at the BEAMA to those who those who love the any moment Blessed </a:t>
            </a:r>
            <a:r>
              <a:rPr lang="en-US" u="sng" dirty="0" smtClean="0"/>
              <a:t>Hope</a:t>
            </a:r>
          </a:p>
          <a:p>
            <a:endParaRPr lang="en-US" dirty="0" smtClean="0"/>
          </a:p>
          <a:p>
            <a:r>
              <a:rPr lang="en-US" dirty="0" smtClean="0"/>
              <a:t>“Henceforth, there is laid up for me a </a:t>
            </a:r>
            <a:r>
              <a:rPr lang="en-US" u="sng" dirty="0" smtClean="0"/>
              <a:t>crown of righteousness</a:t>
            </a:r>
            <a:r>
              <a:rPr lang="en-US" dirty="0" smtClean="0"/>
              <a:t>, which the Lord, the righteous judge shall give me at that day; and not to me only, but unto all them also </a:t>
            </a:r>
            <a:r>
              <a:rPr lang="en-US" u="sng" dirty="0" smtClean="0"/>
              <a:t>that love his appearing</a:t>
            </a:r>
            <a:r>
              <a:rPr lang="en-US" dirty="0" smtClean="0"/>
              <a:t>”           II Timothy 4:8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“Looking for that </a:t>
            </a:r>
            <a:r>
              <a:rPr lang="en-US" u="sng" dirty="0" smtClean="0"/>
              <a:t>blessed hope</a:t>
            </a:r>
            <a:r>
              <a:rPr lang="en-US" dirty="0" smtClean="0"/>
              <a:t>, and the glorious appearing of the great God and our Savior Jesus Christ” Titus 2:13</a:t>
            </a:r>
          </a:p>
          <a:p>
            <a:endParaRPr lang="en-US" dirty="0" smtClean="0"/>
          </a:p>
          <a:p>
            <a:r>
              <a:rPr lang="en-US" dirty="0" smtClean="0"/>
              <a:t>The importance of this teaching </a:t>
            </a:r>
            <a:r>
              <a:rPr lang="en-US" u="sng" dirty="0" smtClean="0"/>
              <a:t>today</a:t>
            </a:r>
          </a:p>
          <a:p>
            <a:endParaRPr lang="en-US" dirty="0" smtClean="0"/>
          </a:p>
          <a:p>
            <a:r>
              <a:rPr lang="en-US" dirty="0" smtClean="0"/>
              <a:t>The difference between the </a:t>
            </a:r>
            <a:r>
              <a:rPr lang="en-US" u="sng" dirty="0" smtClean="0"/>
              <a:t>rapture</a:t>
            </a:r>
            <a:r>
              <a:rPr lang="en-US" dirty="0" smtClean="0"/>
              <a:t> and the Second Coming of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Seat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now, little children, abide in him; that, when he shall appear, we may </a:t>
            </a:r>
            <a:r>
              <a:rPr lang="en-US" u="sng" dirty="0" smtClean="0"/>
              <a:t>have confidence  </a:t>
            </a:r>
            <a:r>
              <a:rPr lang="en-US" dirty="0" smtClean="0"/>
              <a:t>and not be ashamed before him at his coming” I John 2:28</a:t>
            </a:r>
          </a:p>
          <a:p>
            <a:endParaRPr lang="en-US" dirty="0" smtClean="0"/>
          </a:p>
          <a:p>
            <a:r>
              <a:rPr lang="en-US" dirty="0" smtClean="0"/>
              <a:t>All true believers (servants)will stand before the BEMA (Rom. 14:10)</a:t>
            </a:r>
          </a:p>
          <a:p>
            <a:endParaRPr lang="en-US" dirty="0" smtClean="0"/>
          </a:p>
          <a:p>
            <a:r>
              <a:rPr lang="en-US" dirty="0" smtClean="0"/>
              <a:t>The purpose is the presenting of rewards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The judgment is about the service of the believer (II Cor. 10) </a:t>
            </a:r>
          </a:p>
          <a:p>
            <a:endParaRPr lang="en-US" dirty="0" smtClean="0"/>
          </a:p>
          <a:p>
            <a:r>
              <a:rPr lang="en-US" dirty="0" smtClean="0"/>
              <a:t>If there is a negative it would be the loss of reward (I Cor. 3:11-15)</a:t>
            </a:r>
          </a:p>
          <a:p>
            <a:endParaRPr lang="en-US" dirty="0" smtClean="0"/>
          </a:p>
          <a:p>
            <a:r>
              <a:rPr lang="en-US" dirty="0" smtClean="0"/>
              <a:t>“Must I go in empty handed”?</a:t>
            </a:r>
          </a:p>
          <a:p>
            <a:endParaRPr lang="en-US" dirty="0" smtClean="0"/>
          </a:p>
          <a:p>
            <a:r>
              <a:rPr lang="en-US" dirty="0" smtClean="0"/>
              <a:t>All judgment ends here and there is nothing </a:t>
            </a:r>
            <a:r>
              <a:rPr lang="en-US" u="sng" dirty="0" smtClean="0"/>
              <a:t>negative</a:t>
            </a:r>
            <a:r>
              <a:rPr lang="en-US" dirty="0" smtClean="0"/>
              <a:t> in the future of the “Bride of Christ” (Eph. 5:25-27)(wrath)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 Cor. 11:23-32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Death of Christ that paid for our sin is central to our security in Christ</a:t>
            </a:r>
          </a:p>
          <a:p>
            <a:endParaRPr lang="en-US" dirty="0" smtClean="0"/>
          </a:p>
          <a:p>
            <a:r>
              <a:rPr lang="en-US" dirty="0" smtClean="0"/>
              <a:t>His broken body and shed blood are constant reminders of the </a:t>
            </a:r>
            <a:r>
              <a:rPr lang="en-US" u="sng" dirty="0" smtClean="0"/>
              <a:t>forgiveness</a:t>
            </a:r>
            <a:r>
              <a:rPr lang="en-US" dirty="0" smtClean="0"/>
              <a:t> that is ours</a:t>
            </a:r>
          </a:p>
          <a:p>
            <a:endParaRPr lang="en-US" dirty="0" smtClean="0"/>
          </a:p>
          <a:p>
            <a:r>
              <a:rPr lang="en-US" dirty="0" smtClean="0"/>
              <a:t>The Lords table makes practical application of these truths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Lord’s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look back to the cross</a:t>
            </a:r>
          </a:p>
          <a:p>
            <a:endParaRPr lang="en-US" sz="3600" dirty="0" smtClean="0"/>
          </a:p>
          <a:p>
            <a:r>
              <a:rPr lang="en-US" sz="3600" dirty="0" smtClean="0"/>
              <a:t>We look up to the throne</a:t>
            </a:r>
          </a:p>
          <a:p>
            <a:endParaRPr lang="en-US" sz="3600" dirty="0" smtClean="0"/>
          </a:p>
          <a:p>
            <a:r>
              <a:rPr lang="en-US" sz="3600" dirty="0" smtClean="0"/>
              <a:t>We look forward to the any moment return of Christ for the church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r>
              <a:rPr lang="en-US" dirty="0" smtClean="0"/>
              <a:t>The church is commanded to continue this communion </a:t>
            </a:r>
            <a:r>
              <a:rPr lang="en-US" u="sng" dirty="0" smtClean="0"/>
              <a:t>until the rapture</a:t>
            </a:r>
          </a:p>
          <a:p>
            <a:endParaRPr lang="en-US" dirty="0" smtClean="0"/>
          </a:p>
          <a:p>
            <a:r>
              <a:rPr lang="en-US" dirty="0" smtClean="0"/>
              <a:t>It is a reminder of the </a:t>
            </a:r>
            <a:r>
              <a:rPr lang="en-US" u="sng" dirty="0" smtClean="0"/>
              <a:t>condemnation</a:t>
            </a:r>
            <a:r>
              <a:rPr lang="en-US" dirty="0" smtClean="0"/>
              <a:t> of those who have rejected Christ’s work</a:t>
            </a:r>
          </a:p>
          <a:p>
            <a:endParaRPr lang="en-US" dirty="0" smtClean="0"/>
          </a:p>
          <a:p>
            <a:r>
              <a:rPr lang="en-US" dirty="0" smtClean="0"/>
              <a:t>It is a reminder to the believer that we are to constantly </a:t>
            </a:r>
            <a:r>
              <a:rPr lang="en-US" u="sng" dirty="0" smtClean="0"/>
              <a:t>examine ourselves</a:t>
            </a:r>
          </a:p>
          <a:p>
            <a:endParaRPr lang="en-US" dirty="0" smtClean="0"/>
          </a:p>
          <a:p>
            <a:r>
              <a:rPr lang="en-US" dirty="0" smtClean="0"/>
              <a:t>It is a sign post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recognize sin and confess it (I John 1:9)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r>
              <a:rPr lang="en-US" dirty="0" smtClean="0"/>
              <a:t>It is a reminder of how God deals with a disobedient child (Heb. 12:3-15)</a:t>
            </a:r>
          </a:p>
          <a:p>
            <a:endParaRPr lang="en-US" dirty="0" smtClean="0"/>
          </a:p>
          <a:p>
            <a:r>
              <a:rPr lang="en-US" dirty="0" smtClean="0"/>
              <a:t>It is a reminder of our </a:t>
            </a:r>
            <a:r>
              <a:rPr lang="en-US" u="sng" dirty="0" smtClean="0"/>
              <a:t>witness</a:t>
            </a:r>
            <a:r>
              <a:rPr lang="en-US" dirty="0" smtClean="0"/>
              <a:t> to the world around us</a:t>
            </a:r>
          </a:p>
          <a:p>
            <a:endParaRPr lang="en-US" dirty="0" smtClean="0"/>
          </a:p>
          <a:p>
            <a:r>
              <a:rPr lang="en-US" dirty="0" smtClean="0"/>
              <a:t>It is a source of joy and encouragement</a:t>
            </a:r>
          </a:p>
          <a:p>
            <a:endParaRPr lang="en-US" dirty="0" smtClean="0"/>
          </a:p>
          <a:p>
            <a:r>
              <a:rPr lang="en-US" dirty="0" smtClean="0"/>
              <a:t>These are just some of the reasons why we are to continue this until the catching away that could come at ANY MOMENT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4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r>
              <a:rPr lang="en-US" dirty="0" smtClean="0"/>
              <a:t>Christ like living is the final apologetic</a:t>
            </a:r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Comparison</a:t>
            </a:r>
          </a:p>
        </p:txBody>
      </p:sp>
      <p:sp>
        <p:nvSpPr>
          <p:cNvPr id="107525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Rapture</a:t>
            </a:r>
          </a:p>
          <a:p>
            <a:pPr eaLnBrk="1" hangingPunct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parousia</a:t>
            </a:r>
            <a:r>
              <a:rPr lang="en-US" dirty="0" smtClean="0"/>
              <a:t>”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the church</a:t>
            </a:r>
          </a:p>
          <a:p>
            <a:pPr eaLnBrk="1" hangingPunct="1">
              <a:defRPr/>
            </a:pPr>
            <a:r>
              <a:rPr lang="en-US" dirty="0" smtClean="0"/>
              <a:t>Comes in grace</a:t>
            </a:r>
          </a:p>
          <a:p>
            <a:pPr eaLnBrk="1" hangingPunct="1">
              <a:defRPr/>
            </a:pPr>
            <a:r>
              <a:rPr lang="en-US" dirty="0" smtClean="0"/>
              <a:t>In secret</a:t>
            </a:r>
          </a:p>
          <a:p>
            <a:pPr eaLnBrk="1" hangingPunct="1">
              <a:defRPr/>
            </a:pPr>
            <a:r>
              <a:rPr lang="en-US" dirty="0" smtClean="0"/>
              <a:t>In the air</a:t>
            </a:r>
          </a:p>
          <a:p>
            <a:pPr eaLnBrk="1" hangingPunct="1">
              <a:defRPr/>
            </a:pPr>
            <a:r>
              <a:rPr lang="en-US" dirty="0" smtClean="0"/>
              <a:t>Bright and morning star</a:t>
            </a:r>
          </a:p>
        </p:txBody>
      </p:sp>
      <p:sp>
        <p:nvSpPr>
          <p:cNvPr id="107526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Second Coming</a:t>
            </a:r>
          </a:p>
          <a:p>
            <a:pPr eaLnBrk="1" hangingPunct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Epiphaneia</a:t>
            </a:r>
            <a:r>
              <a:rPr lang="en-US" dirty="0" smtClean="0"/>
              <a:t>”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With the church</a:t>
            </a:r>
          </a:p>
          <a:p>
            <a:pPr eaLnBrk="1" hangingPunct="1">
              <a:defRPr/>
            </a:pPr>
            <a:r>
              <a:rPr lang="en-US" dirty="0" smtClean="0"/>
              <a:t>Comes in judgment</a:t>
            </a:r>
          </a:p>
          <a:p>
            <a:pPr eaLnBrk="1" hangingPunct="1">
              <a:defRPr/>
            </a:pPr>
            <a:r>
              <a:rPr lang="en-US" dirty="0" smtClean="0"/>
              <a:t>Public</a:t>
            </a:r>
          </a:p>
          <a:p>
            <a:pPr eaLnBrk="1" hangingPunct="1">
              <a:defRPr/>
            </a:pPr>
            <a:r>
              <a:rPr lang="en-US" dirty="0" smtClean="0"/>
              <a:t>On the earth</a:t>
            </a:r>
          </a:p>
          <a:p>
            <a:pPr eaLnBrk="1" hangingPunct="1">
              <a:defRPr/>
            </a:pPr>
            <a:r>
              <a:rPr lang="en-US" dirty="0" smtClean="0"/>
              <a:t>Son of righteousness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7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7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7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/>
      <p:bldP spid="1075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The only viable view of the rapture (Bap)</a:t>
            </a:r>
          </a:p>
          <a:p>
            <a:endParaRPr lang="en-US" dirty="0" smtClean="0"/>
          </a:p>
          <a:p>
            <a:r>
              <a:rPr lang="en-US" dirty="0" smtClean="0"/>
              <a:t>The “blessed hope” and the </a:t>
            </a:r>
            <a:r>
              <a:rPr lang="en-US" u="sng" dirty="0" smtClean="0"/>
              <a:t>time</a:t>
            </a:r>
            <a:r>
              <a:rPr lang="en-US" dirty="0" smtClean="0"/>
              <a:t>              (I Thessalonians 5:1-9)</a:t>
            </a:r>
          </a:p>
          <a:p>
            <a:endParaRPr lang="en-US" dirty="0" smtClean="0"/>
          </a:p>
          <a:p>
            <a:r>
              <a:rPr lang="en-US" dirty="0" smtClean="0"/>
              <a:t>The one biblical hermeneutic and what it produces, the any moment </a:t>
            </a:r>
            <a:r>
              <a:rPr lang="en-US" dirty="0" smtClean="0"/>
              <a:t>return (1)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clear, plain statement of the text, the normal hermeneutic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There is no such thing as a dispensational hermeneutic</a:t>
            </a:r>
          </a:p>
          <a:p>
            <a:endParaRPr lang="en-US" dirty="0" smtClean="0"/>
          </a:p>
          <a:p>
            <a:r>
              <a:rPr lang="en-US" dirty="0" smtClean="0"/>
              <a:t>There is only one biblical hermeneutic and it always produces a dispensational theology</a:t>
            </a:r>
          </a:p>
          <a:p>
            <a:endParaRPr lang="en-US" dirty="0" smtClean="0"/>
          </a:p>
          <a:p>
            <a:r>
              <a:rPr lang="en-US" dirty="0" smtClean="0"/>
              <a:t>The normal, plain, ordinary, consistent, </a:t>
            </a:r>
            <a:r>
              <a:rPr lang="en-US" u="sng" dirty="0" smtClean="0"/>
              <a:t>literal</a:t>
            </a:r>
            <a:r>
              <a:rPr lang="en-US" dirty="0" smtClean="0"/>
              <a:t> use of language (rules and tools)</a:t>
            </a:r>
          </a:p>
          <a:p>
            <a:endParaRPr lang="en-US" dirty="0" smtClean="0"/>
          </a:p>
          <a:p>
            <a:r>
              <a:rPr lang="en-US" dirty="0" smtClean="0"/>
              <a:t>A text without a </a:t>
            </a:r>
            <a:r>
              <a:rPr lang="en-US" u="sng" dirty="0" smtClean="0"/>
              <a:t>context</a:t>
            </a:r>
            <a:r>
              <a:rPr lang="en-US" dirty="0" smtClean="0"/>
              <a:t> is a pretext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Israel and the </a:t>
            </a:r>
            <a:r>
              <a:rPr lang="en-US" sz="4800" dirty="0" smtClean="0"/>
              <a:t>church (2)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not,  are not, </a:t>
            </a:r>
            <a:r>
              <a:rPr lang="en-US" u="sng" dirty="0" smtClean="0"/>
              <a:t>will never</a:t>
            </a:r>
            <a:r>
              <a:rPr lang="en-US" dirty="0" smtClean="0"/>
              <a:t> be the same (similarities)</a:t>
            </a:r>
          </a:p>
          <a:p>
            <a:endParaRPr lang="en-US" dirty="0" smtClean="0"/>
          </a:p>
          <a:p>
            <a:r>
              <a:rPr lang="en-US" dirty="0" smtClean="0"/>
              <a:t>The tentacles of replacement theology</a:t>
            </a:r>
          </a:p>
          <a:p>
            <a:endParaRPr lang="en-US" dirty="0" smtClean="0"/>
          </a:p>
          <a:p>
            <a:r>
              <a:rPr lang="en-US" dirty="0" smtClean="0"/>
              <a:t>Stealing blessings from the church</a:t>
            </a:r>
          </a:p>
          <a:p>
            <a:endParaRPr lang="en-US" dirty="0" smtClean="0"/>
          </a:p>
          <a:p>
            <a:r>
              <a:rPr lang="en-US" dirty="0" smtClean="0"/>
              <a:t>The beginning and completion of the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Examples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Preterism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Progressive </a:t>
            </a:r>
            <a:r>
              <a:rPr lang="en-US" dirty="0" err="1" smtClean="0"/>
              <a:t>dispensationism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Reformed theology</a:t>
            </a:r>
          </a:p>
          <a:p>
            <a:endParaRPr lang="en-US" dirty="0" smtClean="0"/>
          </a:p>
          <a:p>
            <a:r>
              <a:rPr lang="en-US" dirty="0" smtClean="0"/>
              <a:t>Kingdom theology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REPETITION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Repetition is a tool of learning</a:t>
            </a:r>
          </a:p>
          <a:p>
            <a:endParaRPr lang="en-US" dirty="0" smtClean="0"/>
          </a:p>
          <a:p>
            <a:r>
              <a:rPr lang="en-US" dirty="0" smtClean="0"/>
              <a:t>This is demonstrated in the bible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It o</a:t>
            </a:r>
            <a:r>
              <a:rPr lang="en-US" dirty="0" smtClean="0"/>
              <a:t>ften </a:t>
            </a:r>
            <a:r>
              <a:rPr lang="en-US" dirty="0" smtClean="0"/>
              <a:t>appears </a:t>
            </a:r>
            <a:r>
              <a:rPr lang="en-US" dirty="0" smtClean="0"/>
              <a:t>in worship as </a:t>
            </a:r>
            <a:r>
              <a:rPr lang="en-US" dirty="0" smtClean="0"/>
              <a:t>vain repetition</a:t>
            </a:r>
          </a:p>
          <a:p>
            <a:endParaRPr lang="en-US" dirty="0" smtClean="0"/>
          </a:p>
          <a:p>
            <a:r>
              <a:rPr lang="en-US" dirty="0" smtClean="0"/>
              <a:t>Consider the many </a:t>
            </a:r>
            <a:r>
              <a:rPr lang="en-US" u="sng" dirty="0" smtClean="0"/>
              <a:t>times</a:t>
            </a:r>
            <a:r>
              <a:rPr lang="en-US" dirty="0" smtClean="0"/>
              <a:t> the catching away of the church is used practically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Exhortations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meet together on the Lord’s Day (Heb. 10:25) “as ye see the day approaching”</a:t>
            </a:r>
          </a:p>
          <a:p>
            <a:endParaRPr lang="en-US" dirty="0" smtClean="0"/>
          </a:p>
          <a:p>
            <a:r>
              <a:rPr lang="en-US" dirty="0" smtClean="0"/>
              <a:t>To eat the Lord’s Supper (I Cor. 11:23-23) “</a:t>
            </a:r>
            <a:r>
              <a:rPr lang="en-US" dirty="0" err="1" smtClean="0"/>
              <a:t>shew</a:t>
            </a:r>
            <a:r>
              <a:rPr lang="en-US" dirty="0" smtClean="0"/>
              <a:t> forth the Lord’s death till he come”</a:t>
            </a:r>
          </a:p>
          <a:p>
            <a:endParaRPr lang="en-US" dirty="0" smtClean="0"/>
          </a:p>
          <a:p>
            <a:r>
              <a:rPr lang="en-US" dirty="0" smtClean="0"/>
              <a:t>To sobriety (I Thess. 3:12-13)”at coming of our Lord”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730</TotalTime>
  <Words>1244</Words>
  <Application>Microsoft Office PowerPoint</Application>
  <PresentationFormat>On-screen Show (4:3)</PresentationFormat>
  <Paragraphs>178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  IMMINENCY</vt:lpstr>
      <vt:lpstr>Introduction</vt:lpstr>
      <vt:lpstr>Comparison</vt:lpstr>
      <vt:lpstr>Slide 4</vt:lpstr>
      <vt:lpstr>Slide 5</vt:lpstr>
      <vt:lpstr>Israel and the church (2)</vt:lpstr>
      <vt:lpstr>Examples</vt:lpstr>
      <vt:lpstr>REPETITION</vt:lpstr>
      <vt:lpstr>Exhortations</vt:lpstr>
      <vt:lpstr>Slide 10</vt:lpstr>
      <vt:lpstr>Slide 11</vt:lpstr>
      <vt:lpstr>Influence of Blessed Hope</vt:lpstr>
      <vt:lpstr>Slide 13</vt:lpstr>
      <vt:lpstr>Doctrinal Aspects of Rapture</vt:lpstr>
      <vt:lpstr>No other warning</vt:lpstr>
      <vt:lpstr>Slide 16</vt:lpstr>
      <vt:lpstr>Matthew</vt:lpstr>
      <vt:lpstr>Slide 18</vt:lpstr>
      <vt:lpstr>Slide 19</vt:lpstr>
      <vt:lpstr>Judgment Seat of Christ</vt:lpstr>
      <vt:lpstr>Slide 21</vt:lpstr>
      <vt:lpstr>I Cor. 11:23-32</vt:lpstr>
      <vt:lpstr>At the Lord’s Supper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Imminency</dc:title>
  <dc:creator>Adminq</dc:creator>
  <cp:lastModifiedBy>Adminq</cp:lastModifiedBy>
  <cp:revision>61</cp:revision>
  <dcterms:created xsi:type="dcterms:W3CDTF">2015-06-08T10:45:54Z</dcterms:created>
  <dcterms:modified xsi:type="dcterms:W3CDTF">2015-06-16T19:39:28Z</dcterms:modified>
</cp:coreProperties>
</file>